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77" r:id="rId7"/>
    <p:sldId id="286" r:id="rId8"/>
    <p:sldId id="287" r:id="rId9"/>
    <p:sldId id="291" r:id="rId10"/>
    <p:sldId id="292" r:id="rId11"/>
    <p:sldId id="294" r:id="rId12"/>
    <p:sldId id="295" r:id="rId13"/>
    <p:sldId id="296" r:id="rId14"/>
    <p:sldId id="297" r:id="rId15"/>
    <p:sldId id="29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3A3A4-71EA-44F4-AB93-8D768F3E00E9}" v="204" dt="2023-11-27T14:13:05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17F3A3A4-71EA-44F4-AB93-8D768F3E00E9}"/>
    <pc:docChg chg="undo custSel addSld delSld modSld">
      <pc:chgData name="Ben Nienhuis" userId="2c6c04f1-77c7-44b5-a463-93386779ab63" providerId="ADAL" clId="{17F3A3A4-71EA-44F4-AB93-8D768F3E00E9}" dt="2023-11-27T14:13:05.153" v="1203"/>
      <pc:docMkLst>
        <pc:docMk/>
      </pc:docMkLst>
      <pc:sldChg chg="modSp">
        <pc:chgData name="Ben Nienhuis" userId="2c6c04f1-77c7-44b5-a463-93386779ab63" providerId="ADAL" clId="{17F3A3A4-71EA-44F4-AB93-8D768F3E00E9}" dt="2023-11-27T12:09:08.700" v="1" actId="13926"/>
        <pc:sldMkLst>
          <pc:docMk/>
          <pc:sldMk cId="1650583079" sldId="259"/>
        </pc:sldMkLst>
        <pc:spChg chg="mod">
          <ac:chgData name="Ben Nienhuis" userId="2c6c04f1-77c7-44b5-a463-93386779ab63" providerId="ADAL" clId="{17F3A3A4-71EA-44F4-AB93-8D768F3E00E9}" dt="2023-11-27T12:09:08.700" v="1" actId="13926"/>
          <ac:spMkLst>
            <pc:docMk/>
            <pc:sldMk cId="1650583079" sldId="259"/>
            <ac:spMk id="6" creationId="{0EC80890-B759-1AC9-14D6-6AEC1032B2D9}"/>
          </ac:spMkLst>
        </pc:spChg>
      </pc:sldChg>
      <pc:sldChg chg="addSp delSp modSp mod delAnim modAnim">
        <pc:chgData name="Ben Nienhuis" userId="2c6c04f1-77c7-44b5-a463-93386779ab63" providerId="ADAL" clId="{17F3A3A4-71EA-44F4-AB93-8D768F3E00E9}" dt="2023-11-27T12:18:06.066" v="136"/>
        <pc:sldMkLst>
          <pc:docMk/>
          <pc:sldMk cId="1131063906" sldId="277"/>
        </pc:sldMkLst>
        <pc:spChg chg="mod">
          <ac:chgData name="Ben Nienhuis" userId="2c6c04f1-77c7-44b5-a463-93386779ab63" providerId="ADAL" clId="{17F3A3A4-71EA-44F4-AB93-8D768F3E00E9}" dt="2023-11-27T12:17:49.132" v="134" actId="6549"/>
          <ac:spMkLst>
            <pc:docMk/>
            <pc:sldMk cId="1131063906" sldId="277"/>
            <ac:spMk id="6" creationId="{0EC80890-B759-1AC9-14D6-6AEC1032B2D9}"/>
          </ac:spMkLst>
        </pc:spChg>
        <pc:picChg chg="del">
          <ac:chgData name="Ben Nienhuis" userId="2c6c04f1-77c7-44b5-a463-93386779ab63" providerId="ADAL" clId="{17F3A3A4-71EA-44F4-AB93-8D768F3E00E9}" dt="2023-11-27T12:13:29.090" v="28" actId="478"/>
          <ac:picMkLst>
            <pc:docMk/>
            <pc:sldMk cId="1131063906" sldId="277"/>
            <ac:picMk id="4" creationId="{32987343-3792-8A6F-C05F-B93187B0A493}"/>
          </ac:picMkLst>
        </pc:picChg>
        <pc:picChg chg="mod">
          <ac:chgData name="Ben Nienhuis" userId="2c6c04f1-77c7-44b5-a463-93386779ab63" providerId="ADAL" clId="{17F3A3A4-71EA-44F4-AB93-8D768F3E00E9}" dt="2023-11-27T12:16:52.938" v="114" actId="1076"/>
          <ac:picMkLst>
            <pc:docMk/>
            <pc:sldMk cId="1131063906" sldId="277"/>
            <ac:picMk id="5" creationId="{9B47628A-9580-1588-0463-0645595443AF}"/>
          </ac:picMkLst>
        </pc:picChg>
        <pc:picChg chg="add mod">
          <ac:chgData name="Ben Nienhuis" userId="2c6c04f1-77c7-44b5-a463-93386779ab63" providerId="ADAL" clId="{17F3A3A4-71EA-44F4-AB93-8D768F3E00E9}" dt="2023-11-27T12:16:56.953" v="116" actId="1076"/>
          <ac:picMkLst>
            <pc:docMk/>
            <pc:sldMk cId="1131063906" sldId="277"/>
            <ac:picMk id="7" creationId="{1513460C-F7FC-3256-E417-5F564E78AECD}"/>
          </ac:picMkLst>
        </pc:picChg>
        <pc:picChg chg="add mod">
          <ac:chgData name="Ben Nienhuis" userId="2c6c04f1-77c7-44b5-a463-93386779ab63" providerId="ADAL" clId="{17F3A3A4-71EA-44F4-AB93-8D768F3E00E9}" dt="2023-11-27T12:16:55.041" v="115" actId="1076"/>
          <ac:picMkLst>
            <pc:docMk/>
            <pc:sldMk cId="1131063906" sldId="277"/>
            <ac:picMk id="9" creationId="{6E636786-96FB-B6AE-2204-0CA99FC27F88}"/>
          </ac:picMkLst>
        </pc:picChg>
      </pc:sldChg>
      <pc:sldChg chg="delSp modSp del mod delAnim modAnim">
        <pc:chgData name="Ben Nienhuis" userId="2c6c04f1-77c7-44b5-a463-93386779ab63" providerId="ADAL" clId="{17F3A3A4-71EA-44F4-AB93-8D768F3E00E9}" dt="2023-11-27T12:19:02.849" v="139" actId="47"/>
        <pc:sldMkLst>
          <pc:docMk/>
          <pc:sldMk cId="368892913" sldId="278"/>
        </pc:sldMkLst>
        <pc:spChg chg="mod">
          <ac:chgData name="Ben Nienhuis" userId="2c6c04f1-77c7-44b5-a463-93386779ab63" providerId="ADAL" clId="{17F3A3A4-71EA-44F4-AB93-8D768F3E00E9}" dt="2023-11-27T12:18:24.429" v="137" actId="6549"/>
          <ac:spMkLst>
            <pc:docMk/>
            <pc:sldMk cId="368892913" sldId="278"/>
            <ac:spMk id="6" creationId="{0EC80890-B759-1AC9-14D6-6AEC1032B2D9}"/>
          </ac:spMkLst>
        </pc:spChg>
        <pc:picChg chg="del">
          <ac:chgData name="Ben Nienhuis" userId="2c6c04f1-77c7-44b5-a463-93386779ab63" providerId="ADAL" clId="{17F3A3A4-71EA-44F4-AB93-8D768F3E00E9}" dt="2023-11-27T12:18:25.829" v="138" actId="478"/>
          <ac:picMkLst>
            <pc:docMk/>
            <pc:sldMk cId="368892913" sldId="278"/>
            <ac:picMk id="7" creationId="{B43D87CC-1509-5D6D-592F-3C135747E21D}"/>
          </ac:picMkLst>
        </pc:picChg>
      </pc:sldChg>
      <pc:sldChg chg="del">
        <pc:chgData name="Ben Nienhuis" userId="2c6c04f1-77c7-44b5-a463-93386779ab63" providerId="ADAL" clId="{17F3A3A4-71EA-44F4-AB93-8D768F3E00E9}" dt="2023-11-27T12:19:09.215" v="142" actId="47"/>
        <pc:sldMkLst>
          <pc:docMk/>
          <pc:sldMk cId="360136952" sldId="282"/>
        </pc:sldMkLst>
      </pc:sldChg>
      <pc:sldChg chg="del">
        <pc:chgData name="Ben Nienhuis" userId="2c6c04f1-77c7-44b5-a463-93386779ab63" providerId="ADAL" clId="{17F3A3A4-71EA-44F4-AB93-8D768F3E00E9}" dt="2023-11-27T12:19:05.192" v="140" actId="47"/>
        <pc:sldMkLst>
          <pc:docMk/>
          <pc:sldMk cId="330095972" sldId="283"/>
        </pc:sldMkLst>
      </pc:sldChg>
      <pc:sldChg chg="del">
        <pc:chgData name="Ben Nienhuis" userId="2c6c04f1-77c7-44b5-a463-93386779ab63" providerId="ADAL" clId="{17F3A3A4-71EA-44F4-AB93-8D768F3E00E9}" dt="2023-11-27T12:19:07.333" v="141" actId="47"/>
        <pc:sldMkLst>
          <pc:docMk/>
          <pc:sldMk cId="3584136460" sldId="285"/>
        </pc:sldMkLst>
      </pc:sldChg>
      <pc:sldChg chg="modSp">
        <pc:chgData name="Ben Nienhuis" userId="2c6c04f1-77c7-44b5-a463-93386779ab63" providerId="ADAL" clId="{17F3A3A4-71EA-44F4-AB93-8D768F3E00E9}" dt="2023-11-27T12:19:49.650" v="185" actId="20577"/>
        <pc:sldMkLst>
          <pc:docMk/>
          <pc:sldMk cId="222500280" sldId="286"/>
        </pc:sldMkLst>
        <pc:spChg chg="mod">
          <ac:chgData name="Ben Nienhuis" userId="2c6c04f1-77c7-44b5-a463-93386779ab63" providerId="ADAL" clId="{17F3A3A4-71EA-44F4-AB93-8D768F3E00E9}" dt="2023-11-27T12:19:49.650" v="185" actId="20577"/>
          <ac:spMkLst>
            <pc:docMk/>
            <pc:sldMk cId="222500280" sldId="286"/>
            <ac:spMk id="3" creationId="{9D1D5A3E-0F11-3ABF-FEC6-FF4CA0F5CFB1}"/>
          </ac:spMkLst>
        </pc:spChg>
      </pc:sldChg>
      <pc:sldChg chg="del">
        <pc:chgData name="Ben Nienhuis" userId="2c6c04f1-77c7-44b5-a463-93386779ab63" providerId="ADAL" clId="{17F3A3A4-71EA-44F4-AB93-8D768F3E00E9}" dt="2023-11-27T12:20:02.287" v="186" actId="47"/>
        <pc:sldMkLst>
          <pc:docMk/>
          <pc:sldMk cId="4073111490" sldId="288"/>
        </pc:sldMkLst>
      </pc:sldChg>
      <pc:sldChg chg="del">
        <pc:chgData name="Ben Nienhuis" userId="2c6c04f1-77c7-44b5-a463-93386779ab63" providerId="ADAL" clId="{17F3A3A4-71EA-44F4-AB93-8D768F3E00E9}" dt="2023-11-27T12:20:04.471" v="187" actId="47"/>
        <pc:sldMkLst>
          <pc:docMk/>
          <pc:sldMk cId="161124975" sldId="289"/>
        </pc:sldMkLst>
      </pc:sldChg>
      <pc:sldChg chg="del">
        <pc:chgData name="Ben Nienhuis" userId="2c6c04f1-77c7-44b5-a463-93386779ab63" providerId="ADAL" clId="{17F3A3A4-71EA-44F4-AB93-8D768F3E00E9}" dt="2023-11-27T12:20:06.626" v="188" actId="47"/>
        <pc:sldMkLst>
          <pc:docMk/>
          <pc:sldMk cId="7038423" sldId="290"/>
        </pc:sldMkLst>
      </pc:sldChg>
      <pc:sldChg chg="addSp delSp modSp mod modAnim">
        <pc:chgData name="Ben Nienhuis" userId="2c6c04f1-77c7-44b5-a463-93386779ab63" providerId="ADAL" clId="{17F3A3A4-71EA-44F4-AB93-8D768F3E00E9}" dt="2023-11-27T14:13:05.153" v="1203"/>
        <pc:sldMkLst>
          <pc:docMk/>
          <pc:sldMk cId="1665046298" sldId="291"/>
        </pc:sldMkLst>
        <pc:spChg chg="mod">
          <ac:chgData name="Ben Nienhuis" userId="2c6c04f1-77c7-44b5-a463-93386779ab63" providerId="ADAL" clId="{17F3A3A4-71EA-44F4-AB93-8D768F3E00E9}" dt="2023-11-27T12:20:35.008" v="201" actId="20577"/>
          <ac:spMkLst>
            <pc:docMk/>
            <pc:sldMk cId="1665046298" sldId="291"/>
            <ac:spMk id="5" creationId="{20B594AD-9BE8-07EB-E20E-6FF05C5464DF}"/>
          </ac:spMkLst>
        </pc:spChg>
        <pc:spChg chg="mod">
          <ac:chgData name="Ben Nienhuis" userId="2c6c04f1-77c7-44b5-a463-93386779ab63" providerId="ADAL" clId="{17F3A3A4-71EA-44F4-AB93-8D768F3E00E9}" dt="2023-11-27T12:22:10.476" v="287" actId="313"/>
          <ac:spMkLst>
            <pc:docMk/>
            <pc:sldMk cId="1665046298" sldId="291"/>
            <ac:spMk id="6" creationId="{0EC80890-B759-1AC9-14D6-6AEC1032B2D9}"/>
          </ac:spMkLst>
        </pc:spChg>
        <pc:picChg chg="add mod">
          <ac:chgData name="Ben Nienhuis" userId="2c6c04f1-77c7-44b5-a463-93386779ab63" providerId="ADAL" clId="{17F3A3A4-71EA-44F4-AB93-8D768F3E00E9}" dt="2023-11-27T12:24:30.741" v="290" actId="1076"/>
          <ac:picMkLst>
            <pc:docMk/>
            <pc:sldMk cId="1665046298" sldId="291"/>
            <ac:picMk id="3" creationId="{2D3243F3-84DC-E917-A68E-8AD60662D522}"/>
          </ac:picMkLst>
        </pc:picChg>
        <pc:picChg chg="del mod">
          <ac:chgData name="Ben Nienhuis" userId="2c6c04f1-77c7-44b5-a463-93386779ab63" providerId="ADAL" clId="{17F3A3A4-71EA-44F4-AB93-8D768F3E00E9}" dt="2023-11-27T12:20:10.360" v="190" actId="478"/>
          <ac:picMkLst>
            <pc:docMk/>
            <pc:sldMk cId="1665046298" sldId="291"/>
            <ac:picMk id="8" creationId="{74B0D99B-5261-4A9A-B07D-D548C11CCA8E}"/>
          </ac:picMkLst>
        </pc:picChg>
      </pc:sldChg>
      <pc:sldChg chg="addSp delSp modSp add mod modAnim">
        <pc:chgData name="Ben Nienhuis" userId="2c6c04f1-77c7-44b5-a463-93386779ab63" providerId="ADAL" clId="{17F3A3A4-71EA-44F4-AB93-8D768F3E00E9}" dt="2023-11-27T12:30:33.589" v="504"/>
        <pc:sldMkLst>
          <pc:docMk/>
          <pc:sldMk cId="4207651959" sldId="292"/>
        </pc:sldMkLst>
        <pc:spChg chg="mod">
          <ac:chgData name="Ben Nienhuis" userId="2c6c04f1-77c7-44b5-a463-93386779ab63" providerId="ADAL" clId="{17F3A3A4-71EA-44F4-AB93-8D768F3E00E9}" dt="2023-11-27T12:30:10.545" v="499" actId="14100"/>
          <ac:spMkLst>
            <pc:docMk/>
            <pc:sldMk cId="4207651959" sldId="292"/>
            <ac:spMk id="6" creationId="{0EC80890-B759-1AC9-14D6-6AEC1032B2D9}"/>
          </ac:spMkLst>
        </pc:spChg>
        <pc:picChg chg="add del">
          <ac:chgData name="Ben Nienhuis" userId="2c6c04f1-77c7-44b5-a463-93386779ab63" providerId="ADAL" clId="{17F3A3A4-71EA-44F4-AB93-8D768F3E00E9}" dt="2023-11-27T12:25:13.985" v="300" actId="478"/>
          <ac:picMkLst>
            <pc:docMk/>
            <pc:sldMk cId="4207651959" sldId="292"/>
            <ac:picMk id="3" creationId="{2D3243F3-84DC-E917-A68E-8AD60662D522}"/>
          </ac:picMkLst>
        </pc:picChg>
        <pc:picChg chg="add mod">
          <ac:chgData name="Ben Nienhuis" userId="2c6c04f1-77c7-44b5-a463-93386779ab63" providerId="ADAL" clId="{17F3A3A4-71EA-44F4-AB93-8D768F3E00E9}" dt="2023-11-27T12:30:17.551" v="501" actId="14100"/>
          <ac:picMkLst>
            <pc:docMk/>
            <pc:sldMk cId="4207651959" sldId="292"/>
            <ac:picMk id="7" creationId="{6FCE1EED-9495-A222-CA73-81E9447C32B8}"/>
          </ac:picMkLst>
        </pc:picChg>
      </pc:sldChg>
      <pc:sldChg chg="addSp delSp modSp add mod">
        <pc:chgData name="Ben Nienhuis" userId="2c6c04f1-77c7-44b5-a463-93386779ab63" providerId="ADAL" clId="{17F3A3A4-71EA-44F4-AB93-8D768F3E00E9}" dt="2023-11-27T14:10:37.625" v="1182" actId="20577"/>
        <pc:sldMkLst>
          <pc:docMk/>
          <pc:sldMk cId="2669984365" sldId="293"/>
        </pc:sldMkLst>
        <pc:spChg chg="del mod">
          <ac:chgData name="Ben Nienhuis" userId="2c6c04f1-77c7-44b5-a463-93386779ab63" providerId="ADAL" clId="{17F3A3A4-71EA-44F4-AB93-8D768F3E00E9}" dt="2023-11-27T13:39:31.419" v="1054"/>
          <ac:spMkLst>
            <pc:docMk/>
            <pc:sldMk cId="2669984365" sldId="293"/>
            <ac:spMk id="5" creationId="{20B594AD-9BE8-07EB-E20E-6FF05C5464DF}"/>
          </ac:spMkLst>
        </pc:spChg>
        <pc:spChg chg="mod">
          <ac:chgData name="Ben Nienhuis" userId="2c6c04f1-77c7-44b5-a463-93386779ab63" providerId="ADAL" clId="{17F3A3A4-71EA-44F4-AB93-8D768F3E00E9}" dt="2023-11-27T14:10:37.625" v="1182" actId="20577"/>
          <ac:spMkLst>
            <pc:docMk/>
            <pc:sldMk cId="2669984365" sldId="293"/>
            <ac:spMk id="6" creationId="{0EC80890-B759-1AC9-14D6-6AEC1032B2D9}"/>
          </ac:spMkLst>
        </pc:spChg>
        <pc:picChg chg="del">
          <ac:chgData name="Ben Nienhuis" userId="2c6c04f1-77c7-44b5-a463-93386779ab63" providerId="ADAL" clId="{17F3A3A4-71EA-44F4-AB93-8D768F3E00E9}" dt="2023-11-27T13:40:08.528" v="1093" actId="478"/>
          <ac:picMkLst>
            <pc:docMk/>
            <pc:sldMk cId="2669984365" sldId="293"/>
            <ac:picMk id="3" creationId="{2D3243F3-84DC-E917-A68E-8AD60662D522}"/>
          </ac:picMkLst>
        </pc:picChg>
        <pc:picChg chg="add mod">
          <ac:chgData name="Ben Nienhuis" userId="2c6c04f1-77c7-44b5-a463-93386779ab63" providerId="ADAL" clId="{17F3A3A4-71EA-44F4-AB93-8D768F3E00E9}" dt="2023-11-27T14:09:40.311" v="1156" actId="1076"/>
          <ac:picMkLst>
            <pc:docMk/>
            <pc:sldMk cId="2669984365" sldId="293"/>
            <ac:picMk id="7" creationId="{A254B450-1DA8-1C93-85F7-4E45A1AC8E54}"/>
          </ac:picMkLst>
        </pc:picChg>
        <pc:picChg chg="add mod">
          <ac:chgData name="Ben Nienhuis" userId="2c6c04f1-77c7-44b5-a463-93386779ab63" providerId="ADAL" clId="{17F3A3A4-71EA-44F4-AB93-8D768F3E00E9}" dt="2023-11-27T14:10:15.104" v="1160" actId="14100"/>
          <ac:picMkLst>
            <pc:docMk/>
            <pc:sldMk cId="2669984365" sldId="293"/>
            <ac:picMk id="9" creationId="{596060B6-B363-42D9-2A15-8124A69EE20E}"/>
          </ac:picMkLst>
        </pc:picChg>
      </pc:sldChg>
      <pc:sldChg chg="addSp delSp modSp add mod modAnim">
        <pc:chgData name="Ben Nienhuis" userId="2c6c04f1-77c7-44b5-a463-93386779ab63" providerId="ADAL" clId="{17F3A3A4-71EA-44F4-AB93-8D768F3E00E9}" dt="2023-11-27T14:12:46.558" v="1201"/>
        <pc:sldMkLst>
          <pc:docMk/>
          <pc:sldMk cId="959001193" sldId="294"/>
        </pc:sldMkLst>
        <pc:spChg chg="mod">
          <ac:chgData name="Ben Nienhuis" userId="2c6c04f1-77c7-44b5-a463-93386779ab63" providerId="ADAL" clId="{17F3A3A4-71EA-44F4-AB93-8D768F3E00E9}" dt="2023-11-27T12:33:07.280" v="534" actId="6549"/>
          <ac:spMkLst>
            <pc:docMk/>
            <pc:sldMk cId="959001193" sldId="294"/>
            <ac:spMk id="5" creationId="{20B594AD-9BE8-07EB-E20E-6FF05C5464DF}"/>
          </ac:spMkLst>
        </pc:spChg>
        <pc:spChg chg="mod">
          <ac:chgData name="Ben Nienhuis" userId="2c6c04f1-77c7-44b5-a463-93386779ab63" providerId="ADAL" clId="{17F3A3A4-71EA-44F4-AB93-8D768F3E00E9}" dt="2023-11-27T12:34:36.399" v="614" actId="20577"/>
          <ac:spMkLst>
            <pc:docMk/>
            <pc:sldMk cId="959001193" sldId="294"/>
            <ac:spMk id="6" creationId="{0EC80890-B759-1AC9-14D6-6AEC1032B2D9}"/>
          </ac:spMkLst>
        </pc:spChg>
        <pc:picChg chg="del">
          <ac:chgData name="Ben Nienhuis" userId="2c6c04f1-77c7-44b5-a463-93386779ab63" providerId="ADAL" clId="{17F3A3A4-71EA-44F4-AB93-8D768F3E00E9}" dt="2023-11-27T12:33:16.937" v="535" actId="478"/>
          <ac:picMkLst>
            <pc:docMk/>
            <pc:sldMk cId="959001193" sldId="294"/>
            <ac:picMk id="3" creationId="{2D3243F3-84DC-E917-A68E-8AD60662D522}"/>
          </ac:picMkLst>
        </pc:picChg>
        <pc:picChg chg="add mod">
          <ac:chgData name="Ben Nienhuis" userId="2c6c04f1-77c7-44b5-a463-93386779ab63" providerId="ADAL" clId="{17F3A3A4-71EA-44F4-AB93-8D768F3E00E9}" dt="2023-11-27T12:36:50.561" v="620" actId="1076"/>
          <ac:picMkLst>
            <pc:docMk/>
            <pc:sldMk cId="959001193" sldId="294"/>
            <ac:picMk id="4" creationId="{7BD6A820-5C7E-8894-4BFE-41A27973E244}"/>
          </ac:picMkLst>
        </pc:picChg>
      </pc:sldChg>
      <pc:sldChg chg="addSp delSp modSp add mod addAnim delAnim modAnim">
        <pc:chgData name="Ben Nienhuis" userId="2c6c04f1-77c7-44b5-a463-93386779ab63" providerId="ADAL" clId="{17F3A3A4-71EA-44F4-AB93-8D768F3E00E9}" dt="2023-11-27T14:12:19.035" v="1196"/>
        <pc:sldMkLst>
          <pc:docMk/>
          <pc:sldMk cId="3169378648" sldId="295"/>
        </pc:sldMkLst>
        <pc:spChg chg="mod">
          <ac:chgData name="Ben Nienhuis" userId="2c6c04f1-77c7-44b5-a463-93386779ab63" providerId="ADAL" clId="{17F3A3A4-71EA-44F4-AB93-8D768F3E00E9}" dt="2023-11-27T12:39:34.667" v="745" actId="313"/>
          <ac:spMkLst>
            <pc:docMk/>
            <pc:sldMk cId="3169378648" sldId="295"/>
            <ac:spMk id="6" creationId="{0EC80890-B759-1AC9-14D6-6AEC1032B2D9}"/>
          </ac:spMkLst>
        </pc:spChg>
        <pc:picChg chg="add mod">
          <ac:chgData name="Ben Nienhuis" userId="2c6c04f1-77c7-44b5-a463-93386779ab63" providerId="ADAL" clId="{17F3A3A4-71EA-44F4-AB93-8D768F3E00E9}" dt="2023-11-27T13:32:46.966" v="749" actId="1076"/>
          <ac:picMkLst>
            <pc:docMk/>
            <pc:sldMk cId="3169378648" sldId="295"/>
            <ac:picMk id="3" creationId="{632CD477-AD5D-9EDC-379B-5926A58FD5B2}"/>
          </ac:picMkLst>
        </pc:picChg>
        <pc:picChg chg="add del">
          <ac:chgData name="Ben Nienhuis" userId="2c6c04f1-77c7-44b5-a463-93386779ab63" providerId="ADAL" clId="{17F3A3A4-71EA-44F4-AB93-8D768F3E00E9}" dt="2023-11-27T12:38:04.621" v="667" actId="478"/>
          <ac:picMkLst>
            <pc:docMk/>
            <pc:sldMk cId="3169378648" sldId="295"/>
            <ac:picMk id="4" creationId="{7BD6A820-5C7E-8894-4BFE-41A27973E244}"/>
          </ac:picMkLst>
        </pc:picChg>
      </pc:sldChg>
      <pc:sldChg chg="addSp delSp modSp add mod delAnim modAnim">
        <pc:chgData name="Ben Nienhuis" userId="2c6c04f1-77c7-44b5-a463-93386779ab63" providerId="ADAL" clId="{17F3A3A4-71EA-44F4-AB93-8D768F3E00E9}" dt="2023-11-27T14:10:57.430" v="1185"/>
        <pc:sldMkLst>
          <pc:docMk/>
          <pc:sldMk cId="3343747572" sldId="296"/>
        </pc:sldMkLst>
        <pc:spChg chg="mod">
          <ac:chgData name="Ben Nienhuis" userId="2c6c04f1-77c7-44b5-a463-93386779ab63" providerId="ADAL" clId="{17F3A3A4-71EA-44F4-AB93-8D768F3E00E9}" dt="2023-11-27T13:36:16.367" v="902" actId="313"/>
          <ac:spMkLst>
            <pc:docMk/>
            <pc:sldMk cId="3343747572" sldId="296"/>
            <ac:spMk id="6" creationId="{0EC80890-B759-1AC9-14D6-6AEC1032B2D9}"/>
          </ac:spMkLst>
        </pc:spChg>
        <pc:picChg chg="del">
          <ac:chgData name="Ben Nienhuis" userId="2c6c04f1-77c7-44b5-a463-93386779ab63" providerId="ADAL" clId="{17F3A3A4-71EA-44F4-AB93-8D768F3E00E9}" dt="2023-11-27T13:32:55.221" v="751" actId="478"/>
          <ac:picMkLst>
            <pc:docMk/>
            <pc:sldMk cId="3343747572" sldId="296"/>
            <ac:picMk id="4" creationId="{7BD6A820-5C7E-8894-4BFE-41A27973E244}"/>
          </ac:picMkLst>
        </pc:picChg>
        <pc:picChg chg="add mod">
          <ac:chgData name="Ben Nienhuis" userId="2c6c04f1-77c7-44b5-a463-93386779ab63" providerId="ADAL" clId="{17F3A3A4-71EA-44F4-AB93-8D768F3E00E9}" dt="2023-11-27T13:37:14.594" v="907" actId="1076"/>
          <ac:picMkLst>
            <pc:docMk/>
            <pc:sldMk cId="3343747572" sldId="296"/>
            <ac:picMk id="7" creationId="{A1CDA74B-7A04-BD26-9BB6-B8ED5EB2B13A}"/>
          </ac:picMkLst>
        </pc:picChg>
      </pc:sldChg>
      <pc:sldChg chg="addSp delSp modSp add mod delAnim modAnim">
        <pc:chgData name="Ben Nienhuis" userId="2c6c04f1-77c7-44b5-a463-93386779ab63" providerId="ADAL" clId="{17F3A3A4-71EA-44F4-AB93-8D768F3E00E9}" dt="2023-11-27T14:11:47.020" v="1191"/>
        <pc:sldMkLst>
          <pc:docMk/>
          <pc:sldMk cId="480511959" sldId="297"/>
        </pc:sldMkLst>
        <pc:spChg chg="mod">
          <ac:chgData name="Ben Nienhuis" userId="2c6c04f1-77c7-44b5-a463-93386779ab63" providerId="ADAL" clId="{17F3A3A4-71EA-44F4-AB93-8D768F3E00E9}" dt="2023-11-27T14:06:59.862" v="1139" actId="20577"/>
          <ac:spMkLst>
            <pc:docMk/>
            <pc:sldMk cId="480511959" sldId="297"/>
            <ac:spMk id="6" creationId="{0EC80890-B759-1AC9-14D6-6AEC1032B2D9}"/>
          </ac:spMkLst>
        </pc:spChg>
        <pc:picChg chg="add mod">
          <ac:chgData name="Ben Nienhuis" userId="2c6c04f1-77c7-44b5-a463-93386779ab63" providerId="ADAL" clId="{17F3A3A4-71EA-44F4-AB93-8D768F3E00E9}" dt="2023-11-27T14:08:08.633" v="1142" actId="14100"/>
          <ac:picMkLst>
            <pc:docMk/>
            <pc:sldMk cId="480511959" sldId="297"/>
            <ac:picMk id="3" creationId="{AF10F85D-B175-A13B-43A8-6879F26615A0}"/>
          </ac:picMkLst>
        </pc:picChg>
        <pc:picChg chg="del">
          <ac:chgData name="Ben Nienhuis" userId="2c6c04f1-77c7-44b5-a463-93386779ab63" providerId="ADAL" clId="{17F3A3A4-71EA-44F4-AB93-8D768F3E00E9}" dt="2023-11-27T13:38:22.296" v="991" actId="478"/>
          <ac:picMkLst>
            <pc:docMk/>
            <pc:sldMk cId="480511959" sldId="297"/>
            <ac:picMk id="4" creationId="{7BD6A820-5C7E-8894-4BFE-41A27973E244}"/>
          </ac:picMkLst>
        </pc:picChg>
      </pc:sldChg>
      <pc:sldChg chg="modSp new del mod">
        <pc:chgData name="Ben Nienhuis" userId="2c6c04f1-77c7-44b5-a463-93386779ab63" providerId="ADAL" clId="{17F3A3A4-71EA-44F4-AB93-8D768F3E00E9}" dt="2023-11-27T13:40:12.864" v="1094" actId="47"/>
        <pc:sldMkLst>
          <pc:docMk/>
          <pc:sldMk cId="3269471268" sldId="298"/>
        </pc:sldMkLst>
        <pc:spChg chg="mod">
          <ac:chgData name="Ben Nienhuis" userId="2c6c04f1-77c7-44b5-a463-93386779ab63" providerId="ADAL" clId="{17F3A3A4-71EA-44F4-AB93-8D768F3E00E9}" dt="2023-11-27T13:39:35.031" v="1056" actId="20577"/>
          <ac:spMkLst>
            <pc:docMk/>
            <pc:sldMk cId="3269471268" sldId="298"/>
            <ac:spMk id="2" creationId="{E2B08727-8D82-8720-21FB-AB4E0DC38D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151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91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21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8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3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49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58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57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7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TlM8q8NPGc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royalbrinkman.nl/kennisbank-gewasverzorging/ijzerchelaat?utm_source=youtube&amp;utm_medium=socialmedia&amp;utm_campaign=%5bnl%5d-%5bthink%5d-chelaten&amp;utm_content=oplosbaarheid-fe-eddh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SduKQQ9fGs?feature=oembed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eue4Pd_9dg?feature=oembed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2193826"/>
            <a:ext cx="7740000" cy="4351338"/>
          </a:xfrm>
        </p:spPr>
        <p:txBody>
          <a:bodyPr/>
          <a:lstStyle/>
          <a:p>
            <a:pPr marL="342900" indent="-342900"/>
            <a:r>
              <a:rPr lang="nl-NL" dirty="0"/>
              <a:t>Nitrificatieremmers</a:t>
            </a:r>
          </a:p>
          <a:p>
            <a:pPr marL="342900" indent="-342900"/>
            <a:r>
              <a:rPr lang="nl-NL" dirty="0"/>
              <a:t>In sommige meststoffen zijn nitrificatie remmers toegevoegd waardoor stikstofmeststoffen minder snel uitspoelen.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594AD-9BE8-07EB-E20E-6FF05C5464DF}"/>
              </a:ext>
            </a:extLst>
          </p:cNvPr>
          <p:cNvSpPr txBox="1"/>
          <p:nvPr/>
        </p:nvSpPr>
        <p:spPr>
          <a:xfrm>
            <a:off x="1659117" y="1656000"/>
            <a:ext cx="949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3.5 Speciale meststoffen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CDA74B-7A04-BD26-9BB6-B8ED5EB2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72" y="3519079"/>
            <a:ext cx="3509656" cy="276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2193826"/>
            <a:ext cx="7740000" cy="4351338"/>
          </a:xfrm>
        </p:spPr>
        <p:txBody>
          <a:bodyPr/>
          <a:lstStyle/>
          <a:p>
            <a:pPr marL="342900" indent="-342900"/>
            <a:r>
              <a:rPr lang="nl-NL" dirty="0"/>
              <a:t>Chelaten</a:t>
            </a:r>
          </a:p>
          <a:p>
            <a:pPr marL="342900" indent="-342900"/>
            <a:r>
              <a:rPr lang="nl-NL" dirty="0"/>
              <a:t>Sommige meststoffen worden door de wortels niet in pure vorm opgenomen.</a:t>
            </a:r>
          </a:p>
          <a:p>
            <a:pPr marL="342900" indent="-342900"/>
            <a:r>
              <a:rPr lang="nl-NL" dirty="0"/>
              <a:t>Deze worden verpakt in een chelaat wel opgenomen.</a:t>
            </a:r>
          </a:p>
          <a:p>
            <a:pPr marL="342900" indent="-342900"/>
            <a:r>
              <a:rPr lang="nl-NL" dirty="0"/>
              <a:t>Klik hier voor meer uitleg: </a:t>
            </a:r>
            <a:r>
              <a:rPr lang="nl-NL" dirty="0">
                <a:hlinkClick r:id="rId4"/>
              </a:rPr>
              <a:t>IJzerchelaat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594AD-9BE8-07EB-E20E-6FF05C5464DF}"/>
              </a:ext>
            </a:extLst>
          </p:cNvPr>
          <p:cNvSpPr txBox="1"/>
          <p:nvPr/>
        </p:nvSpPr>
        <p:spPr>
          <a:xfrm>
            <a:off x="1659117" y="1656000"/>
            <a:ext cx="949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3.5 Speciale meststoffen</a:t>
            </a:r>
          </a:p>
        </p:txBody>
      </p:sp>
      <p:pic>
        <p:nvPicPr>
          <p:cNvPr id="3" name="Onlinemedia 2" title="Oplosbaarheid Easygro Fe-EDDHA ijzerchelaat">
            <a:hlinkClick r:id="" action="ppaction://media"/>
            <a:extLst>
              <a:ext uri="{FF2B5EF4-FFF2-40B4-BE49-F238E27FC236}">
                <a16:creationId xmlns:a16="http://schemas.microsoft.com/office/drawing/2014/main" id="{AF10F85D-B175-A13B-43A8-6879F26615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44182" y="4186567"/>
            <a:ext cx="4438769" cy="25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Nu kijken we naar de opgaven in 3.4 en 3.5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54B450-1DA8-1C93-85F7-4E45A1AC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56" y="3052156"/>
            <a:ext cx="3505169" cy="19387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96060B6-B363-42D9-2A15-8124A69EE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162" y="3052156"/>
            <a:ext cx="4997838" cy="27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nl-NL" sz="4000" b="1" dirty="0"/>
              <a:t>Kunstmest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Les 1 17/11 Introductie</a:t>
            </a:r>
          </a:p>
          <a:p>
            <a:r>
              <a:rPr lang="nl-NL" dirty="0"/>
              <a:t>Les 2 24/11 </a:t>
            </a:r>
            <a:r>
              <a:rPr lang="nl-NL" dirty="0" err="1"/>
              <a:t>Hfst</a:t>
            </a:r>
            <a:r>
              <a:rPr lang="nl-NL" dirty="0"/>
              <a:t> 3.1/2/3</a:t>
            </a:r>
            <a:r>
              <a:rPr lang="nl-NL" sz="1400" dirty="0"/>
              <a:t>(d1)</a:t>
            </a:r>
          </a:p>
          <a:p>
            <a:r>
              <a:rPr lang="nl-NL" dirty="0">
                <a:highlight>
                  <a:srgbClr val="FFFF00"/>
                </a:highlight>
              </a:rPr>
              <a:t>Les 3 01/12 </a:t>
            </a:r>
            <a:r>
              <a:rPr lang="nl-NL" dirty="0" err="1">
                <a:highlight>
                  <a:srgbClr val="FFFF00"/>
                </a:highlight>
              </a:rPr>
              <a:t>Hfst</a:t>
            </a:r>
            <a:r>
              <a:rPr lang="nl-NL" dirty="0">
                <a:highlight>
                  <a:srgbClr val="FFFF00"/>
                </a:highlight>
              </a:rPr>
              <a:t> 3.3/4/5</a:t>
            </a:r>
          </a:p>
          <a:p>
            <a:r>
              <a:rPr lang="nl-NL" dirty="0"/>
              <a:t>Les 4 08/12 </a:t>
            </a:r>
            <a:r>
              <a:rPr lang="nl-NL" dirty="0" err="1"/>
              <a:t>Hfst</a:t>
            </a:r>
            <a:r>
              <a:rPr lang="nl-NL" dirty="0"/>
              <a:t> 3.6/7</a:t>
            </a:r>
          </a:p>
          <a:p>
            <a:r>
              <a:rPr lang="nl-NL" dirty="0"/>
              <a:t>Les 5 15/12 Gastles</a:t>
            </a:r>
          </a:p>
          <a:p>
            <a:r>
              <a:rPr lang="nl-NL" dirty="0"/>
              <a:t>Les 6 22/12 Herhaling</a:t>
            </a:r>
          </a:p>
          <a:p>
            <a:r>
              <a:rPr lang="nl-NL" dirty="0"/>
              <a:t>Les 7 12/01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4A08AC-BE9D-DC2A-0C47-F99FCCB5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42" y="30321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marL="342900" indent="-342900"/>
            <a:r>
              <a:rPr lang="nl-NL" dirty="0"/>
              <a:t>Afmaken lesbrief 1</a:t>
            </a:r>
          </a:p>
          <a:p>
            <a:pPr marL="342900" indent="-342900"/>
            <a:r>
              <a:rPr lang="nl-NL" dirty="0"/>
              <a:t>Hoofdstuk 3 Kunstmeststoffen</a:t>
            </a:r>
          </a:p>
          <a:p>
            <a:pPr marL="342900" indent="-342900"/>
            <a:r>
              <a:rPr lang="nl-NL" dirty="0"/>
              <a:t>3.4 Blends</a:t>
            </a:r>
          </a:p>
          <a:p>
            <a:pPr marL="342900" indent="-342900"/>
            <a:r>
              <a:rPr lang="nl-NL" dirty="0"/>
              <a:t>3.5 Speciale Meststoffen</a:t>
            </a:r>
          </a:p>
          <a:p>
            <a:pPr marL="342900" indent="-342900"/>
            <a:r>
              <a:rPr lang="nl-NL" dirty="0"/>
              <a:t>Lesbrief 2</a:t>
            </a:r>
          </a:p>
          <a:p>
            <a:pPr marL="342900" indent="-342900"/>
            <a:r>
              <a:rPr lang="nl-NL" dirty="0"/>
              <a:t>Verder met proefopstelling in de kas.</a:t>
            </a:r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47628A-9580-1588-0463-06455954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4" y="4491399"/>
            <a:ext cx="3785367" cy="20572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13460C-F7FC-3256-E417-5F564E78A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465" y="4491399"/>
            <a:ext cx="4280707" cy="8177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E636786-96FB-B6AE-2204-0CA99FC27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465" y="5520031"/>
            <a:ext cx="4364965" cy="9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7776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Reminder uitrekenen concentraties in een voedingsoplossing</a:t>
            </a:r>
          </a:p>
          <a:p>
            <a:endParaRPr lang="nl-NL" sz="2400" dirty="0"/>
          </a:p>
          <a:p>
            <a:r>
              <a:rPr lang="nl-NL" sz="2400" dirty="0"/>
              <a:t>Hoeveel nitraat NO3 zit er nu in een liter?</a:t>
            </a:r>
          </a:p>
          <a:p>
            <a:r>
              <a:rPr lang="nl-NL" sz="2400" dirty="0"/>
              <a:t>We moeten dan de massagetallen weten.</a:t>
            </a:r>
          </a:p>
          <a:p>
            <a:r>
              <a:rPr lang="nl-NL" sz="2400" dirty="0"/>
              <a:t>Die zoeken we op in het periodieke systeem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Nu gaan dat bij elkaar op tellen:   14 + (3x16) = 62 gram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C52A8C-6867-7E4C-0000-E5630B3A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41" y="4061743"/>
            <a:ext cx="3850165" cy="20895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8E40D4C-7060-EE23-7C57-38ADF0982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165" y="4171759"/>
            <a:ext cx="1402229" cy="133349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A9F0BF-129D-F573-7DAA-032EABB9D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156" y="4251489"/>
            <a:ext cx="1195448" cy="125376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CD891F-ADC2-1886-88CB-9779BC15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365" y="4251489"/>
            <a:ext cx="1155143" cy="125376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A6BC150-1023-3E5F-3176-6FFFF3C53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775" y="4251489"/>
            <a:ext cx="1155143" cy="12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1110343" y="1978090"/>
            <a:ext cx="9777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Voedingsoplossing</a:t>
            </a:r>
          </a:p>
          <a:p>
            <a:endParaRPr lang="nl-NL" sz="2400" dirty="0"/>
          </a:p>
          <a:p>
            <a:r>
              <a:rPr lang="nl-NL" sz="2400" dirty="0"/>
              <a:t>1 mol Nitraat (NO3) weegt dus 62 gram</a:t>
            </a:r>
          </a:p>
          <a:p>
            <a:endParaRPr lang="nl-NL" sz="2400" dirty="0"/>
          </a:p>
          <a:p>
            <a:r>
              <a:rPr lang="nl-NL" sz="2400" dirty="0"/>
              <a:t>We hebben: 15,25 </a:t>
            </a:r>
            <a:r>
              <a:rPr lang="nl-NL" sz="2400" dirty="0" err="1"/>
              <a:t>mmol</a:t>
            </a:r>
            <a:r>
              <a:rPr lang="nl-NL" sz="2400" dirty="0"/>
              <a:t>/liter</a:t>
            </a:r>
          </a:p>
          <a:p>
            <a:endParaRPr lang="nl-NL" sz="2400" dirty="0"/>
          </a:p>
          <a:p>
            <a:r>
              <a:rPr lang="nl-NL" sz="2400" dirty="0"/>
              <a:t>Dus 15,25 X 0,001mol X 62 gram = 0,9455  afgrond 1 gram per liter.</a:t>
            </a:r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226152-E316-B60D-7C0F-074712BB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18" y="1906090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Waarom een blend strooien?</a:t>
            </a:r>
          </a:p>
          <a:p>
            <a:r>
              <a:rPr lang="nl-NL" dirty="0"/>
              <a:t>Energie en tijd besparen</a:t>
            </a:r>
          </a:p>
          <a:p>
            <a:r>
              <a:rPr lang="nl-NL" dirty="0"/>
              <a:t>Voorkomen structuur verlies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594AD-9BE8-07EB-E20E-6FF05C5464DF}"/>
              </a:ext>
            </a:extLst>
          </p:cNvPr>
          <p:cNvSpPr txBox="1"/>
          <p:nvPr/>
        </p:nvSpPr>
        <p:spPr>
          <a:xfrm>
            <a:off x="1659117" y="1656000"/>
            <a:ext cx="949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3.4 Blends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3243F3-84DC-E917-A68E-8AD60662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57" y="3495539"/>
            <a:ext cx="4594465" cy="25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1728000"/>
            <a:ext cx="5004408" cy="4351338"/>
          </a:xfrm>
        </p:spPr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Wat is een goede blend? </a:t>
            </a:r>
          </a:p>
          <a:p>
            <a:pPr marL="342900" indent="-342900"/>
            <a:r>
              <a:rPr lang="nl-NL" dirty="0"/>
              <a:t>Fysieke eigenschappen</a:t>
            </a:r>
          </a:p>
          <a:p>
            <a:pPr marL="342900" indent="-342900"/>
            <a:r>
              <a:rPr lang="nl-NL" dirty="0"/>
              <a:t>Staat van het land</a:t>
            </a:r>
          </a:p>
          <a:p>
            <a:pPr marL="342900" indent="-342900"/>
            <a:r>
              <a:rPr lang="nl-NL" dirty="0"/>
              <a:t>Passen in de mengtabel</a:t>
            </a:r>
          </a:p>
          <a:p>
            <a:pPr marL="342900" indent="-342900"/>
            <a:r>
              <a:rPr lang="nl-NL" dirty="0"/>
              <a:t>Hygroscopiteit</a:t>
            </a:r>
          </a:p>
          <a:p>
            <a:pPr marL="342900" indent="-342900"/>
            <a:r>
              <a:rPr lang="nl-NL" dirty="0"/>
              <a:t>Scheikundig ongewenste reacties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594AD-9BE8-07EB-E20E-6FF05C5464DF}"/>
              </a:ext>
            </a:extLst>
          </p:cNvPr>
          <p:cNvSpPr txBox="1"/>
          <p:nvPr/>
        </p:nvSpPr>
        <p:spPr>
          <a:xfrm>
            <a:off x="1659117" y="1656000"/>
            <a:ext cx="949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3.4 Blends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CE1EED-9495-A222-CA73-81E9447C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98" y="1774200"/>
            <a:ext cx="4860128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2193826"/>
            <a:ext cx="7740000" cy="4351338"/>
          </a:xfrm>
        </p:spPr>
        <p:txBody>
          <a:bodyPr/>
          <a:lstStyle/>
          <a:p>
            <a:pPr marL="342900" indent="-342900"/>
            <a:r>
              <a:rPr lang="nl-NL" dirty="0"/>
              <a:t>Gecoate meststof</a:t>
            </a:r>
          </a:p>
          <a:p>
            <a:pPr marL="342900" indent="-342900"/>
            <a:r>
              <a:rPr lang="nl-NL" dirty="0"/>
              <a:t>Harslaagje</a:t>
            </a:r>
          </a:p>
          <a:p>
            <a:pPr marL="342900" indent="-342900"/>
            <a:r>
              <a:rPr lang="nl-NL" dirty="0"/>
              <a:t>Temperatuur &amp; Vocht afhankelijke afgifte</a:t>
            </a:r>
          </a:p>
          <a:p>
            <a:pPr marL="342900" indent="-342900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594AD-9BE8-07EB-E20E-6FF05C5464DF}"/>
              </a:ext>
            </a:extLst>
          </p:cNvPr>
          <p:cNvSpPr txBox="1"/>
          <p:nvPr/>
        </p:nvSpPr>
        <p:spPr>
          <a:xfrm>
            <a:off x="1659117" y="1656000"/>
            <a:ext cx="949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3.5 Speciale meststoffen</a:t>
            </a:r>
          </a:p>
        </p:txBody>
      </p:sp>
      <p:pic>
        <p:nvPicPr>
          <p:cNvPr id="4" name="Onlinemedia 3" title="Osmocote Fertilizers: Working Principles">
            <a:hlinkClick r:id="" action="ppaction://media"/>
            <a:extLst>
              <a:ext uri="{FF2B5EF4-FFF2-40B4-BE49-F238E27FC236}">
                <a16:creationId xmlns:a16="http://schemas.microsoft.com/office/drawing/2014/main" id="{7BD6A820-5C7E-8894-4BFE-41A27973E2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4672" y="3325666"/>
            <a:ext cx="5698226" cy="32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2193826"/>
            <a:ext cx="7740000" cy="4351338"/>
          </a:xfrm>
        </p:spPr>
        <p:txBody>
          <a:bodyPr/>
          <a:lstStyle/>
          <a:p>
            <a:pPr marL="342900" indent="-342900"/>
            <a:r>
              <a:rPr lang="nl-NL" dirty="0" err="1"/>
              <a:t>Humine</a:t>
            </a:r>
            <a:r>
              <a:rPr lang="nl-NL" dirty="0"/>
              <a:t> en </a:t>
            </a:r>
            <a:r>
              <a:rPr lang="nl-NL" dirty="0" err="1"/>
              <a:t>Fulvinezuren</a:t>
            </a:r>
            <a:endParaRPr lang="nl-NL" dirty="0"/>
          </a:p>
          <a:p>
            <a:pPr marL="342900" indent="-342900"/>
            <a:r>
              <a:rPr lang="nl-NL" dirty="0"/>
              <a:t>Positief effect op de wortels</a:t>
            </a:r>
          </a:p>
          <a:p>
            <a:pPr marL="342900" indent="-342900"/>
            <a:r>
              <a:rPr lang="nl-NL" dirty="0"/>
              <a:t>Makkelijk opneembaar maken fosfaten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0B594AD-9BE8-07EB-E20E-6FF05C5464DF}"/>
              </a:ext>
            </a:extLst>
          </p:cNvPr>
          <p:cNvSpPr txBox="1"/>
          <p:nvPr/>
        </p:nvSpPr>
        <p:spPr>
          <a:xfrm>
            <a:off x="1659117" y="1656000"/>
            <a:ext cx="949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3.5 Speciale meststoffen</a:t>
            </a:r>
          </a:p>
        </p:txBody>
      </p:sp>
      <p:pic>
        <p:nvPicPr>
          <p:cNvPr id="3" name="Onlinemedia 2" title="The Power of Humates">
            <a:hlinkClick r:id="" action="ppaction://media"/>
            <a:extLst>
              <a:ext uri="{FF2B5EF4-FFF2-40B4-BE49-F238E27FC236}">
                <a16:creationId xmlns:a16="http://schemas.microsoft.com/office/drawing/2014/main" id="{632CD477-AD5D-9EDC-379B-5926A58FD5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9343" y="3429000"/>
            <a:ext cx="5448060" cy="30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597C08-45A4-46A9-865B-7BF0F66C0ACD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551</TotalTime>
  <Words>317</Words>
  <Application>Microsoft Office PowerPoint</Application>
  <PresentationFormat>Breedbeeld</PresentationFormat>
  <Paragraphs>89</Paragraphs>
  <Slides>12</Slides>
  <Notes>11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Achtergroen PP van zone</vt:lpstr>
      <vt:lpstr>PowerPoint-presentatie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6</cp:revision>
  <dcterms:created xsi:type="dcterms:W3CDTF">2021-01-11T10:50:43Z</dcterms:created>
  <dcterms:modified xsi:type="dcterms:W3CDTF">2023-11-27T14:13:10Z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